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6" r:id="rId11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97FA53-B1D0-4CB1-AFE4-9B340596D03F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677252-DF9D-412C-AB53-532F4C5062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2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84E4-DE3E-416D-8D2B-D244A441981E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CF73-45EC-4112-9C17-B7356CE4929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40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CCC2-D1BC-40BF-BD36-FE41D56E84D8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2226-3512-4A1A-9F6E-F316B403610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4785-066D-449F-AC76-D5250DE327A0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FBA1-8EA4-46AF-8E93-1E1E9DE2355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17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D727-9B90-45BF-856C-744B8C4E61C9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4C52-6509-4E82-9AA1-93AB94BAAA7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9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9977-64A6-4E0D-AE19-6076A947F167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B536-17BF-4842-9701-D7C66BDB2E4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31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7044-BE9D-4185-BF57-E8B97AAEAAA9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AAEC-7ACD-438C-AEC1-7243378C8F3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93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0843-AA49-40D9-9360-5AA96753C802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702D-6C24-4097-A815-B6931916602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34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401B-9FCC-487B-A07B-473C95912E07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4EE4-413C-4315-A583-3951C64714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3D2A-3AC0-4FB5-BA39-310F35A813E4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721E-933F-4EFB-B28C-349B61BAAA1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39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E7CD-9557-4D26-A8F9-37D98D862F12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7B05-F41A-4186-8B05-E6F6D338BFF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20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1019-6003-49E6-884D-D43A3752562B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7FC3-0D15-4F9E-B96F-31510C41658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7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2C899-7096-40B3-9D4B-F4497EA25472}" type="datetimeFigureOut">
              <a:rPr lang="es-CO"/>
              <a:pPr>
                <a:defRPr/>
              </a:pPr>
              <a:t>15/08/2014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DD844-22F9-4BAD-904A-CEF3ECF23DA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63688" y="1484784"/>
            <a:ext cx="351250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1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78821" y="2780928"/>
            <a:ext cx="480554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2803575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1357" y="908720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2794000" y="3165475"/>
            <a:ext cx="5545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O" sz="3600">
                <a:latin typeface="Arial Rounded MT Bold" pitchFamily="34" charset="0"/>
              </a:rPr>
              <a:t>La razón por la cual vas hacer este negocio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3363" y="-26988"/>
            <a:ext cx="5473701" cy="526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123728" y="2207365"/>
            <a:ext cx="68852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Defina su “Por qué”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1357" y="921494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5126" name="6 CuadroTexto"/>
          <p:cNvSpPr txBox="1">
            <a:spLocks noChangeArrowheads="1"/>
          </p:cNvSpPr>
          <p:nvPr/>
        </p:nvSpPr>
        <p:spPr bwMode="auto">
          <a:xfrm>
            <a:off x="179388" y="3086100"/>
            <a:ext cx="55451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CO" sz="3200">
                <a:latin typeface="Arial Rounded MT Bold" pitchFamily="34" charset="0"/>
              </a:rPr>
              <a:t>Consumir producto de Gano Excel  (recompra)</a:t>
            </a:r>
          </a:p>
          <a:p>
            <a:pPr>
              <a:buFont typeface="Arial" charset="0"/>
              <a:buChar char="•"/>
            </a:pPr>
            <a:r>
              <a:rPr lang="es-CO" sz="3200">
                <a:latin typeface="Arial Rounded MT Bold" pitchFamily="34" charset="0"/>
              </a:rPr>
              <a:t>Testimonio del producto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1170618"/>
            <a:ext cx="48846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 producto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producto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920875"/>
            <a:ext cx="4560887" cy="4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1357" y="921494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6150" name="6 CuadroTexto"/>
          <p:cNvSpPr txBox="1">
            <a:spLocks noChangeArrowheads="1"/>
          </p:cNvSpPr>
          <p:nvPr/>
        </p:nvSpPr>
        <p:spPr bwMode="auto">
          <a:xfrm>
            <a:off x="3563938" y="3303588"/>
            <a:ext cx="55451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3000">
                <a:latin typeface="Arial Rounded MT Bold" pitchFamily="34" charset="0"/>
              </a:rPr>
              <a:t>Haciendo la lista arranca tu negocio!</a:t>
            </a:r>
            <a:br>
              <a:rPr lang="es-CO" sz="3000">
                <a:latin typeface="Arial Rounded MT Bold" pitchFamily="34" charset="0"/>
              </a:rPr>
            </a:br>
            <a:r>
              <a:rPr lang="es-CO" sz="3000">
                <a:latin typeface="Arial Rounded MT Bold" pitchFamily="34" charset="0"/>
              </a:rPr>
              <a:t>Personas que conoces, no tomes la decisión por ellos….</a:t>
            </a:r>
            <a:r>
              <a:rPr lang="es-CO" sz="3000" b="1">
                <a:latin typeface="Arial Rounded MT Bold" pitchFamily="34" charset="0"/>
              </a:rPr>
              <a:t/>
            </a:r>
            <a:br>
              <a:rPr lang="es-CO" sz="3000" b="1">
                <a:latin typeface="Arial Rounded MT Bold" pitchFamily="34" charset="0"/>
              </a:rPr>
            </a:br>
            <a:endParaRPr lang="es-CO" sz="3000">
              <a:latin typeface="Arial Rounded MT Bold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938" y="-26988"/>
            <a:ext cx="6076951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527473" y="1725377"/>
            <a:ext cx="64940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Lista de Contactos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11357" y="921494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5963" y="3068638"/>
            <a:ext cx="74390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Una oportunidad que todos </a:t>
            </a:r>
            <a:r>
              <a:rPr lang="es-CO" sz="2800" dirty="0">
                <a:latin typeface="Arial Rounded MT Bold" pitchFamily="34" charset="0"/>
                <a:cs typeface="+mn-cs"/>
              </a:rPr>
              <a:t>merecen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Agenda organizada (tiempo)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 err="1">
                <a:latin typeface="Arial Rounded MT Bold" pitchFamily="34" charset="0"/>
                <a:cs typeface="+mn-cs"/>
              </a:rPr>
              <a:t>One</a:t>
            </a:r>
            <a:r>
              <a:rPr lang="es-CO" sz="2800" dirty="0">
                <a:latin typeface="Arial Rounded MT Bold" pitchFamily="34" charset="0"/>
                <a:cs typeface="+mn-cs"/>
              </a:rPr>
              <a:t> </a:t>
            </a:r>
            <a:r>
              <a:rPr lang="es-CO" sz="2800" dirty="0" err="1">
                <a:latin typeface="Arial Rounded MT Bold" pitchFamily="34" charset="0"/>
                <a:cs typeface="+mn-cs"/>
              </a:rPr>
              <a:t>to</a:t>
            </a:r>
            <a:r>
              <a:rPr lang="es-CO" sz="2800" dirty="0">
                <a:latin typeface="Arial Rounded MT Bold" pitchFamily="34" charset="0"/>
                <a:cs typeface="+mn-cs"/>
              </a:rPr>
              <a:t> </a:t>
            </a:r>
            <a:r>
              <a:rPr lang="es-CO" sz="2800" dirty="0" err="1">
                <a:latin typeface="Arial Rounded MT Bold" pitchFamily="34" charset="0"/>
                <a:cs typeface="+mn-cs"/>
              </a:rPr>
              <a:t>one</a:t>
            </a:r>
            <a:endParaRPr lang="es-CO" sz="2800" dirty="0">
              <a:latin typeface="Arial Rounded MT Bold" pitchFamily="34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 err="1">
                <a:latin typeface="Arial Rounded MT Bold" pitchFamily="34" charset="0"/>
                <a:cs typeface="+mn-cs"/>
              </a:rPr>
              <a:t>Cofee</a:t>
            </a:r>
            <a:r>
              <a:rPr lang="es-CO" sz="2800" dirty="0">
                <a:latin typeface="Arial Rounded MT Bold" pitchFamily="34" charset="0"/>
                <a:cs typeface="+mn-cs"/>
              </a:rPr>
              <a:t> break</a:t>
            </a:r>
            <a:endParaRPr lang="es-CO" sz="28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1197" y="2238265"/>
            <a:ext cx="63770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Presentar el negocio</a:t>
            </a:r>
            <a:endParaRPr lang="es-E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9706" y="4869160"/>
            <a:ext cx="559531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Arranque explosivo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1357" y="921494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796695"/>
            <a:ext cx="460895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Utilizar las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herramientas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1557338"/>
            <a:ext cx="6394450" cy="50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39750" y="2841625"/>
            <a:ext cx="554513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Producto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 err="1">
                <a:latin typeface="Arial Rounded MT Bold" pitchFamily="34" charset="0"/>
                <a:cs typeface="+mn-cs"/>
              </a:rPr>
              <a:t>Cds</a:t>
            </a:r>
            <a:r>
              <a:rPr lang="es-CO" sz="2800" dirty="0">
                <a:latin typeface="Arial Rounded MT Bold" pitchFamily="34" charset="0"/>
                <a:cs typeface="+mn-cs"/>
              </a:rPr>
              <a:t> </a:t>
            </a:r>
            <a:r>
              <a:rPr lang="es-CO" sz="2800" dirty="0" err="1">
                <a:latin typeface="Arial Rounded MT Bold" pitchFamily="34" charset="0"/>
                <a:cs typeface="+mn-cs"/>
              </a:rPr>
              <a:t>Dvds</a:t>
            </a:r>
            <a:endParaRPr lang="es-CO" sz="2800" dirty="0">
              <a:latin typeface="Arial Rounded MT Bold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Opens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 err="1">
                <a:latin typeface="Arial Rounded MT Bold" pitchFamily="34" charset="0"/>
                <a:cs typeface="+mn-cs"/>
              </a:rPr>
              <a:t>Super</a:t>
            </a:r>
            <a:r>
              <a:rPr lang="es-CO" sz="2800" dirty="0">
                <a:latin typeface="Arial Rounded MT Bold" pitchFamily="34" charset="0"/>
                <a:cs typeface="+mn-cs"/>
              </a:rPr>
              <a:t> </a:t>
            </a:r>
            <a:r>
              <a:rPr lang="es-CO" sz="2800" dirty="0" err="1">
                <a:latin typeface="Arial Rounded MT Bold" pitchFamily="34" charset="0"/>
                <a:cs typeface="+mn-cs"/>
              </a:rPr>
              <a:t>Sabados</a:t>
            </a:r>
            <a:endParaRPr lang="es-CO" sz="2800" dirty="0">
              <a:latin typeface="Arial Rounded MT Bold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Edificación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>Entrenamientos virtuales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dirty="0">
                <a:latin typeface="Arial Rounded MT Bold" pitchFamily="34" charset="0"/>
                <a:cs typeface="+mn-cs"/>
              </a:rPr>
              <a:t/>
            </a:r>
            <a:br>
              <a:rPr lang="es-CO" sz="2800" dirty="0">
                <a:latin typeface="Arial Rounded MT Bold" pitchFamily="34" charset="0"/>
                <a:cs typeface="+mn-cs"/>
              </a:rPr>
            </a:br>
            <a:endParaRPr lang="es-CO" sz="2800" dirty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2160" y="376788"/>
            <a:ext cx="1630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11357" y="921494"/>
            <a:ext cx="22817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66413" y="960511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9222" name="6 CuadroTexto"/>
          <p:cNvSpPr txBox="1">
            <a:spLocks noChangeArrowheads="1"/>
          </p:cNvSpPr>
          <p:nvPr/>
        </p:nvSpPr>
        <p:spPr bwMode="auto">
          <a:xfrm>
            <a:off x="292100" y="2987675"/>
            <a:ext cx="5545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3600">
                <a:latin typeface="Arial Rounded MT Bold" pitchFamily="34" charset="0"/>
              </a:rPr>
              <a:t>Invierte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52641" y="1772816"/>
            <a:ext cx="73917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Crecimiento personal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67961" y="2342490"/>
            <a:ext cx="313739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 </a:t>
            </a:r>
            <a:r>
              <a:rPr lang="es-ES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Tí</a:t>
            </a:r>
            <a:endParaRPr lang="es-E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9 CuadroTexto"/>
          <p:cNvSpPr txBox="1">
            <a:spLocks noChangeArrowheads="1"/>
          </p:cNvSpPr>
          <p:nvPr/>
        </p:nvSpPr>
        <p:spPr bwMode="auto">
          <a:xfrm>
            <a:off x="2828925" y="3703638"/>
            <a:ext cx="34480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800">
                <a:latin typeface="Arial Rounded MT Bold" pitchFamily="34" charset="0"/>
              </a:rPr>
              <a:t>Personas positivas</a:t>
            </a:r>
          </a:p>
          <a:p>
            <a:pPr algn="ctr"/>
            <a:r>
              <a:rPr lang="es-CO" sz="2800">
                <a:latin typeface="Arial Rounded MT Bold" pitchFamily="34" charset="0"/>
              </a:rPr>
              <a:t>Capacitaciones</a:t>
            </a:r>
          </a:p>
          <a:p>
            <a:pPr algn="ctr"/>
            <a:r>
              <a:rPr lang="es-CO" sz="2800">
                <a:latin typeface="Arial Rounded MT Bold" pitchFamily="34" charset="0"/>
              </a:rPr>
              <a:t>Audio libros</a:t>
            </a:r>
          </a:p>
          <a:p>
            <a:pPr algn="ctr"/>
            <a:r>
              <a:rPr lang="es-CO" sz="2800">
                <a:latin typeface="Arial Rounded MT Bold" pitchFamily="34" charset="0"/>
              </a:rPr>
              <a:t>Libros</a:t>
            </a:r>
          </a:p>
          <a:p>
            <a:pPr algn="ctr"/>
            <a:endParaRPr lang="es-CO" sz="2800">
              <a:latin typeface="Arial Rounded MT Bold" pitchFamily="34" charset="0"/>
            </a:endParaRPr>
          </a:p>
          <a:p>
            <a:pPr algn="ctr"/>
            <a:endParaRPr lang="es-CO" sz="28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05222" y="1852364"/>
            <a:ext cx="288572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786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Ciclo</a:t>
            </a:r>
            <a:endParaRPr lang="es-E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7860000" algn="br" rotWithShape="0">
                  <a:prstClr val="black">
                    <a:alpha val="76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1603" y="2805896"/>
            <a:ext cx="404238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ÉXITO</a:t>
            </a:r>
            <a:endParaRPr lang="es-E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04323" y="2829416"/>
            <a:ext cx="925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50800" dir="13500000" algn="br" rotWithShape="0">
                    <a:prstClr val="black">
                      <a:alpha val="76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59539" y="1217066"/>
            <a:ext cx="26148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Repetir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 Ciclo del exit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Ciclo del exito (1)</Template>
  <TotalTime>3</TotalTime>
  <Words>108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Arial</vt:lpstr>
      <vt:lpstr>Arial Rounded MT Bold</vt:lpstr>
      <vt:lpstr>5 Ciclo del exito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</cp:revision>
  <dcterms:created xsi:type="dcterms:W3CDTF">2014-08-16T04:34:41Z</dcterms:created>
  <dcterms:modified xsi:type="dcterms:W3CDTF">2014-08-16T04:38:07Z</dcterms:modified>
</cp:coreProperties>
</file>